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4" r:id="rId6"/>
    <p:sldId id="275" r:id="rId7"/>
    <p:sldId id="276" r:id="rId8"/>
    <p:sldId id="277" r:id="rId9"/>
    <p:sldId id="278" r:id="rId10"/>
    <p:sldId id="279" r:id="rId11"/>
    <p:sldId id="260" r:id="rId12"/>
    <p:sldId id="261" r:id="rId13"/>
    <p:sldId id="262" r:id="rId14"/>
    <p:sldId id="263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80" r:id="rId26"/>
    <p:sldId id="281" r:id="rId27"/>
    <p:sldId id="282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7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82E78-B59D-449E-9DA4-A3863182498F}" type="datetimeFigureOut">
              <a:rPr lang="en-IN" smtClean="0"/>
              <a:t>18-11-2021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F3B2-D5B3-41BA-BD2B-8E32CEB040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0501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82E78-B59D-449E-9DA4-A3863182498F}" type="datetimeFigureOut">
              <a:rPr lang="en-IN" smtClean="0"/>
              <a:t>18-11-2021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F3B2-D5B3-41BA-BD2B-8E32CEB040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626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82E78-B59D-449E-9DA4-A3863182498F}" type="datetimeFigureOut">
              <a:rPr lang="en-IN" smtClean="0"/>
              <a:t>18-11-2021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F3B2-D5B3-41BA-BD2B-8E32CEB040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4408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82E78-B59D-449E-9DA4-A3863182498F}" type="datetimeFigureOut">
              <a:rPr lang="en-IN" smtClean="0"/>
              <a:t>18-11-2021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F3B2-D5B3-41BA-BD2B-8E32CEB040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7496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82E78-B59D-449E-9DA4-A3863182498F}" type="datetimeFigureOut">
              <a:rPr lang="en-IN" smtClean="0"/>
              <a:t>18-11-2021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F3B2-D5B3-41BA-BD2B-8E32CEB040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3797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82E78-B59D-449E-9DA4-A3863182498F}" type="datetimeFigureOut">
              <a:rPr lang="en-IN" smtClean="0"/>
              <a:t>18-11-2021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F3B2-D5B3-41BA-BD2B-8E32CEB040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8269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82E78-B59D-449E-9DA4-A3863182498F}" type="datetimeFigureOut">
              <a:rPr lang="en-IN" smtClean="0"/>
              <a:t>18-11-2021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F3B2-D5B3-41BA-BD2B-8E32CEB040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2587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82E78-B59D-449E-9DA4-A3863182498F}" type="datetimeFigureOut">
              <a:rPr lang="en-IN" smtClean="0"/>
              <a:t>18-11-2021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F3B2-D5B3-41BA-BD2B-8E32CEB040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9110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82E78-B59D-449E-9DA4-A3863182498F}" type="datetimeFigureOut">
              <a:rPr lang="en-IN" smtClean="0"/>
              <a:t>18-11-2021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F3B2-D5B3-41BA-BD2B-8E32CEB040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4985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82E78-B59D-449E-9DA4-A3863182498F}" type="datetimeFigureOut">
              <a:rPr lang="en-IN" smtClean="0"/>
              <a:t>18-11-2021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F3B2-D5B3-41BA-BD2B-8E32CEB040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2427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82E78-B59D-449E-9DA4-A3863182498F}" type="datetimeFigureOut">
              <a:rPr lang="en-IN" smtClean="0"/>
              <a:t>18-11-2021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F3B2-D5B3-41BA-BD2B-8E32CEB040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1803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82E78-B59D-449E-9DA4-A3863182498F}" type="datetimeFigureOut">
              <a:rPr lang="en-IN" smtClean="0"/>
              <a:t>18-11-2021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AF3B2-D5B3-41BA-BD2B-8E32CEB040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8542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2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53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76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750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73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36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81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39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42546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22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07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09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195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09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25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68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47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99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6144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169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22259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5315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0176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5358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2629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37762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1985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91529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67150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6063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68064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9112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91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329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6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79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24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0</Words>
  <Application>Microsoft Office PowerPoint</Application>
  <PresentationFormat>Widescreen</PresentationFormat>
  <Paragraphs>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Ankit Jaisawal</dc:creator>
  <cp:lastModifiedBy>Ankit Jaisawal</cp:lastModifiedBy>
  <cp:revision>25</cp:revision>
  <dcterms:created xsi:type="dcterms:W3CDTF">2021-11-18T07:20:15Z</dcterms:created>
  <dcterms:modified xsi:type="dcterms:W3CDTF">2021-11-18T12:34:57Z</dcterms:modified>
</cp:coreProperties>
</file>